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06-Sep-16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3855" y="0"/>
            <a:ext cx="9144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শুভেচ্ছা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610600" cy="502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114800" cy="37702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3900" dirty="0" smtClean="0">
                <a:latin typeface="NikoshBAN" pitchFamily="2" charset="0"/>
                <a:cs typeface="NikoshBAN" pitchFamily="2" charset="0"/>
              </a:rPr>
              <a:t>০ </a:t>
            </a:r>
            <a:endParaRPr lang="en-US" sz="239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0782" y="4218049"/>
            <a:ext cx="9144000" cy="264687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শূন্য(০) বলি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3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62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9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দলীয় কাজ(৪ টি দল)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2514600" cy="1981200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79418"/>
            <a:ext cx="2286000" cy="1997652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1546081"/>
            <a:ext cx="1752600" cy="203531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33800"/>
            <a:ext cx="2133600" cy="19812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286000" y="3747654"/>
            <a:ext cx="1600200" cy="196734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08" y="3768436"/>
            <a:ext cx="1815711" cy="18703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1173" y="5835134"/>
            <a:ext cx="9081654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শূন্যের(০) দল খুঁজে বের কর?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2" r="4056" b="23017"/>
          <a:stretch/>
        </p:blipFill>
        <p:spPr>
          <a:xfrm>
            <a:off x="6750627" y="3706740"/>
            <a:ext cx="2362200" cy="2035319"/>
          </a:xfrm>
          <a:prstGeom prst="rect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243563" y="1546081"/>
            <a:ext cx="1919237" cy="19591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3855" y="0"/>
            <a:ext cx="9144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কোনটি শূন্য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99" y="1634838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৮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1579418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৭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5072" y="1579418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5999" y="1593273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১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3126" y="1510147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1090" y="5029200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3200400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5140036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2072" y="3241964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8380" y="4876800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9581" y="4897582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4691" y="4800600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200400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56463" y="3241780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049491" y="3235036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১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31126" y="1635021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648691" y="1690165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103909" y="1717784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603171" y="1731728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428995" y="3408034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050972" y="1731726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820891" y="1717784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299" y="3394272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1648690" y="3366380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169225" y="1773016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32663" y="3387345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6726382" y="3414780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1877290" y="5215871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5659581" y="5105217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762008" y="5029108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758042" y="5105216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96982" y="5347763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8111836" y="3394272"/>
            <a:ext cx="1018309" cy="8033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6643253" y="3193107"/>
            <a:ext cx="10945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6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পাঠ্য বই এর ২১ পৃষ্ঠা খুলি 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27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0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ছবি দেখে মিল কর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" y="1371600"/>
            <a:ext cx="2300288" cy="1847850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-1" y="3380509"/>
            <a:ext cx="2431039" cy="14478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92"/>
          <a:stretch/>
        </p:blipFill>
        <p:spPr>
          <a:xfrm>
            <a:off x="-7361" y="4953000"/>
            <a:ext cx="2438400" cy="1905000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091055" y="1371600"/>
            <a:ext cx="10668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৪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91055" y="3258649"/>
            <a:ext cx="10668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5277316"/>
            <a:ext cx="1066800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01203" y="3886200"/>
            <a:ext cx="5147397" cy="217594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673494" y="2295525"/>
            <a:ext cx="5022706" cy="298179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611148" y="1935390"/>
            <a:ext cx="5147397" cy="2175946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794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কার্ড গুলোতে শূন্য(০) তে টীক(    )চিহ্ন দাও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-Shape 2"/>
          <p:cNvSpPr/>
          <p:nvPr/>
        </p:nvSpPr>
        <p:spPr>
          <a:xfrm rot="19620439">
            <a:off x="6176064" y="294214"/>
            <a:ext cx="451071" cy="147776"/>
          </a:xfrm>
          <a:prstGeom prst="corner">
            <a:avLst>
              <a:gd name="adj1" fmla="val 54545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0782" y="1030022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      ৫         ৪        ০     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82" y="3505200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     ০        ২        ৬      ৩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37" y="4698830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     ৩        ৯        ৮     ০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82" y="5807701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     ৫        ৪        ০      ১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0782" y="2230582"/>
            <a:ext cx="9144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।      ১        ০       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৩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199" y="1233053"/>
            <a:ext cx="761999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524000" y="3708231"/>
            <a:ext cx="761999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01599" y="4901861"/>
            <a:ext cx="761999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199" y="6010732"/>
            <a:ext cx="761999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352800" y="2433613"/>
            <a:ext cx="761999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/>
        </p:nvSpPr>
        <p:spPr>
          <a:xfrm rot="19596911">
            <a:off x="2443807" y="2663128"/>
            <a:ext cx="657973" cy="216956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-Shape 15"/>
          <p:cNvSpPr/>
          <p:nvPr/>
        </p:nvSpPr>
        <p:spPr>
          <a:xfrm rot="19596911">
            <a:off x="4530799" y="1346943"/>
            <a:ext cx="657973" cy="216956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-Shape 16"/>
          <p:cNvSpPr/>
          <p:nvPr/>
        </p:nvSpPr>
        <p:spPr>
          <a:xfrm rot="19596911">
            <a:off x="860621" y="4016089"/>
            <a:ext cx="657973" cy="216956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-Shape 18"/>
          <p:cNvSpPr/>
          <p:nvPr/>
        </p:nvSpPr>
        <p:spPr>
          <a:xfrm rot="19596911">
            <a:off x="5698541" y="5098182"/>
            <a:ext cx="657973" cy="216956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-Shape 19"/>
          <p:cNvSpPr/>
          <p:nvPr/>
        </p:nvSpPr>
        <p:spPr>
          <a:xfrm rot="19596911">
            <a:off x="4120205" y="6207054"/>
            <a:ext cx="657973" cy="216956"/>
          </a:xfrm>
          <a:prstGeom prst="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9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5339"/>
            <a:ext cx="9144000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মুখে মুখে বলি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9836" y="3657600"/>
            <a:ext cx="182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০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5347854"/>
            <a:ext cx="182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905000"/>
            <a:ext cx="182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657600"/>
            <a:ext cx="182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9836" y="5333999"/>
            <a:ext cx="182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৩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95655" y="1752600"/>
            <a:ext cx="182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39836" y="1905000"/>
            <a:ext cx="18288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১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77000" y="3343732"/>
            <a:ext cx="2590800" cy="31547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99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199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4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xit" presetSubtype="8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wheel(8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0"/>
            <a:ext cx="9171709" cy="52014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সদা সত্য কথা বলবে।  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3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0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82" y="2057400"/>
            <a:ext cx="4419600" cy="477053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নামঃ কে, এম, আব্দুল বারী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আমইন সপ্রাবি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শেরপুর,বগুড়া</a:t>
            </a: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0545" y="1981200"/>
            <a:ext cx="4419600" cy="4770537"/>
          </a:xfrm>
          <a:prstGeom prst="rect">
            <a:avLst/>
          </a:prstGeom>
          <a:solidFill>
            <a:schemeClr val="bg2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গণিত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পাঠঃ শুন্য(০) </a:t>
            </a:r>
          </a:p>
          <a:p>
            <a:r>
              <a:rPr lang="bn-BD" sz="4800" smtClean="0">
                <a:latin typeface="NikoshBAN" pitchFamily="2" charset="0"/>
                <a:cs typeface="NikoshBAN" pitchFamily="2" charset="0"/>
              </a:rPr>
              <a:t>পৃষ্ঠাঃ ২১ </a:t>
            </a:r>
            <a:endParaRPr lang="bn-BD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6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7" y="1752600"/>
            <a:ext cx="9144000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 শূন্যের দলগত ধারণা বলতে পারবে ।</a:t>
            </a:r>
          </a:p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২  শূন্য(০) সংখ্যা প্রতীক শনাক্ত করতে পারবে। 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এসো একটি ভিডিও দেখি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993819"/>
              </p:ext>
            </p:extLst>
          </p:nvPr>
        </p:nvGraphicFramePr>
        <p:xfrm>
          <a:off x="762000" y="2286000"/>
          <a:ext cx="7620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Packager Shell Object" showAsIcon="1" r:id="rId3" imgW="5881320" imgH="685800" progId="Package">
                  <p:embed/>
                </p:oleObj>
              </mc:Choice>
              <mc:Fallback>
                <p:oleObj name="Packager Shell Object" showAsIcon="1" r:id="rId3" imgW="588132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2286000"/>
                        <a:ext cx="7620000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1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শিরোনাম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96291"/>
            <a:ext cx="9144000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শূন্য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55704"/>
            <a:ext cx="9130145" cy="264687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en-US" sz="16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বাস্তব পর্যায়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90" y="3505200"/>
            <a:ext cx="913361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। কাঠি দিয়ে ধারনা 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0" y="5506852"/>
            <a:ext cx="9144000" cy="1323439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৩। মার্বেল  দিয়ে ধারনা 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828800"/>
            <a:ext cx="9144000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১। পাতা দিয়ে ধারনা ।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71109" cy="2327564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0"/>
            <a:ext cx="4191000" cy="2327564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0" y="2572389"/>
            <a:ext cx="4371108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৪ টি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7636" y="2572389"/>
            <a:ext cx="41148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 টি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81200" y="3810000"/>
            <a:ext cx="48006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77736" y="5791200"/>
            <a:ext cx="480406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একটিও না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7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6" r="37875" b="58386"/>
          <a:stretch/>
        </p:blipFill>
        <p:spPr>
          <a:xfrm>
            <a:off x="5867400" y="-13855"/>
            <a:ext cx="748144" cy="31242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86"/>
          <a:stretch/>
        </p:blipFill>
        <p:spPr>
          <a:xfrm>
            <a:off x="20782" y="0"/>
            <a:ext cx="2542310" cy="31242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7" b="58386"/>
          <a:stretch/>
        </p:blipFill>
        <p:spPr>
          <a:xfrm>
            <a:off x="3293917" y="-13855"/>
            <a:ext cx="1711037" cy="3124200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239000" y="-13855"/>
            <a:ext cx="1905000" cy="31657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3505200"/>
            <a:ext cx="2563092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3917" y="3519055"/>
            <a:ext cx="1711038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3505200"/>
            <a:ext cx="748144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7848600" y="3505200"/>
            <a:ext cx="1042416" cy="1042416"/>
          </a:xfrm>
          <a:prstGeom prst="actionButtonHelp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4636" y="-27892"/>
            <a:ext cx="9144000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গুনে দেখি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891147"/>
            <a:ext cx="2819400" cy="2362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8073"/>
            <a:ext cx="2819400" cy="236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52601"/>
            <a:ext cx="28194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642009"/>
            <a:ext cx="1981200" cy="22159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৩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5273" y="4642008"/>
            <a:ext cx="1981200" cy="2215991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62500" y="4642007"/>
            <a:ext cx="1981200" cy="22159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0455" y="4642006"/>
            <a:ext cx="1981200" cy="2215991"/>
          </a:xfrm>
          <a:prstGeom prst="rect">
            <a:avLst/>
          </a:prstGeom>
          <a:solidFill>
            <a:schemeClr val="bg2">
              <a:lumMod val="90000"/>
            </a:schemeClr>
          </a:solidFill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dirty="0">
                <a:latin typeface="NikoshBAN" pitchFamily="2" charset="0"/>
                <a:cs typeface="NikoshBAN" pitchFamily="2" charset="0"/>
              </a:rPr>
              <a:t>০</a:t>
            </a:r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3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201</Words>
  <Application>Microsoft Office PowerPoint</Application>
  <PresentationFormat>On-screen Show (4:3)</PresentationFormat>
  <Paragraphs>78</Paragraphs>
  <Slides>19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SHRUTI</dc:creator>
  <cp:lastModifiedBy>User</cp:lastModifiedBy>
  <cp:revision>58</cp:revision>
  <dcterms:created xsi:type="dcterms:W3CDTF">2006-08-16T00:00:00Z</dcterms:created>
  <dcterms:modified xsi:type="dcterms:W3CDTF">2016-09-06T02:31:54Z</dcterms:modified>
</cp:coreProperties>
</file>